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57" r:id="rId5"/>
    <p:sldId id="320" r:id="rId6"/>
    <p:sldId id="272" r:id="rId7"/>
    <p:sldId id="321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285" r:id="rId16"/>
    <p:sldId id="273" r:id="rId17"/>
    <p:sldId id="322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75" r:id="rId36"/>
    <p:sldId id="303" r:id="rId37"/>
    <p:sldId id="304" r:id="rId38"/>
    <p:sldId id="305" r:id="rId39"/>
    <p:sldId id="306" r:id="rId40"/>
    <p:sldId id="307" r:id="rId41"/>
    <p:sldId id="308" r:id="rId42"/>
    <p:sldId id="276" r:id="rId43"/>
    <p:sldId id="309" r:id="rId44"/>
    <p:sldId id="310" r:id="rId45"/>
    <p:sldId id="311" r:id="rId46"/>
    <p:sldId id="277" r:id="rId47"/>
    <p:sldId id="312" r:id="rId48"/>
    <p:sldId id="313" r:id="rId49"/>
    <p:sldId id="314" r:id="rId50"/>
    <p:sldId id="315" r:id="rId51"/>
    <p:sldId id="316" r:id="rId52"/>
    <p:sldId id="318" r:id="rId53"/>
    <p:sldId id="319" r:id="rId5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11" d="100"/>
          <a:sy n="111" d="100"/>
        </p:scale>
        <p:origin x="456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1/31/2020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1/31/2020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762000"/>
            <a:ext cx="84582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/>
              <a:t>Spiritual </a:t>
            </a:r>
            <a:r>
              <a:rPr lang="en-US" sz="8000" b="1" dirty="0"/>
              <a:t>Gifts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(Gifts of the Spirit)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05000"/>
            <a:ext cx="9601200" cy="4267200"/>
          </a:xfrm>
        </p:spPr>
        <p:txBody>
          <a:bodyPr>
            <a:normAutofit/>
          </a:bodyPr>
          <a:lstStyle/>
          <a:p>
            <a:pPr marL="233363" lvl="0" algn="ctr"/>
            <a:r>
              <a:rPr lang="en-US" dirty="0" smtClean="0"/>
              <a:t>Cleanse </a:t>
            </a:r>
            <a:r>
              <a:rPr lang="en-US" dirty="0"/>
              <a:t>original sin</a:t>
            </a:r>
            <a:endParaRPr lang="en-US" sz="900" dirty="0"/>
          </a:p>
          <a:p>
            <a:pPr marL="233363" lvl="0" algn="ctr"/>
            <a:r>
              <a:rPr lang="en-US" dirty="0"/>
              <a:t>Forgive actual sins</a:t>
            </a:r>
            <a:endParaRPr lang="en-US" sz="900" dirty="0"/>
          </a:p>
          <a:p>
            <a:pPr marL="233363" lvl="0" algn="ctr"/>
            <a:r>
              <a:rPr lang="en-US" dirty="0"/>
              <a:t>Spiritual re-birth</a:t>
            </a:r>
            <a:endParaRPr lang="en-US" sz="900" dirty="0"/>
          </a:p>
          <a:p>
            <a:pPr marL="233363" lvl="0" algn="ctr"/>
            <a:r>
              <a:rPr lang="en-US" dirty="0"/>
              <a:t>Adoption as children of God</a:t>
            </a:r>
            <a:endParaRPr lang="en-US" sz="900" dirty="0"/>
          </a:p>
          <a:p>
            <a:pPr marL="233363" lvl="0" algn="ctr"/>
            <a:r>
              <a:rPr lang="en-US" dirty="0"/>
              <a:t>Indwelling presence</a:t>
            </a:r>
            <a:endParaRPr lang="en-US" sz="900" dirty="0"/>
          </a:p>
          <a:p>
            <a:pPr marL="233363" lvl="1" algn="ctr"/>
            <a:r>
              <a:rPr lang="en-US" dirty="0"/>
              <a:t>Consolation</a:t>
            </a:r>
            <a:endParaRPr lang="en-US" sz="800" dirty="0"/>
          </a:p>
          <a:p>
            <a:pPr marL="233363" lvl="1" algn="ctr"/>
            <a:r>
              <a:rPr lang="en-US" dirty="0" smtClean="0"/>
              <a:t>Guidance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69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05000"/>
            <a:ext cx="9601200" cy="4267200"/>
          </a:xfrm>
        </p:spPr>
        <p:txBody>
          <a:bodyPr>
            <a:normAutofit/>
          </a:bodyPr>
          <a:lstStyle/>
          <a:p>
            <a:pPr marL="233363" lvl="0" algn="ctr"/>
            <a:r>
              <a:rPr lang="en-US" dirty="0" smtClean="0"/>
              <a:t>Cleanse </a:t>
            </a:r>
            <a:r>
              <a:rPr lang="en-US" dirty="0"/>
              <a:t>original sin</a:t>
            </a:r>
            <a:endParaRPr lang="en-US" sz="900" dirty="0"/>
          </a:p>
          <a:p>
            <a:pPr marL="233363" lvl="0" algn="ctr"/>
            <a:r>
              <a:rPr lang="en-US" dirty="0"/>
              <a:t>Forgive actual sins</a:t>
            </a:r>
            <a:endParaRPr lang="en-US" sz="900" dirty="0"/>
          </a:p>
          <a:p>
            <a:pPr marL="233363" lvl="0" algn="ctr"/>
            <a:r>
              <a:rPr lang="en-US" dirty="0"/>
              <a:t>Spiritual re-birth</a:t>
            </a:r>
            <a:endParaRPr lang="en-US" sz="900" dirty="0"/>
          </a:p>
          <a:p>
            <a:pPr marL="233363" lvl="0" algn="ctr"/>
            <a:r>
              <a:rPr lang="en-US" dirty="0"/>
              <a:t>Adoption as children of God</a:t>
            </a:r>
            <a:endParaRPr lang="en-US" sz="900" dirty="0"/>
          </a:p>
          <a:p>
            <a:pPr marL="233363" lvl="0" algn="ctr"/>
            <a:r>
              <a:rPr lang="en-US" dirty="0"/>
              <a:t>Indwelling presence</a:t>
            </a:r>
            <a:endParaRPr lang="en-US" sz="900" dirty="0"/>
          </a:p>
          <a:p>
            <a:pPr marL="233363" lvl="1" algn="ctr"/>
            <a:r>
              <a:rPr lang="en-US" dirty="0"/>
              <a:t>Consolation</a:t>
            </a:r>
            <a:endParaRPr lang="en-US" sz="800" dirty="0"/>
          </a:p>
          <a:p>
            <a:pPr marL="233363" lvl="1" algn="ctr"/>
            <a:r>
              <a:rPr lang="en-US" dirty="0"/>
              <a:t>Guidance</a:t>
            </a:r>
            <a:endParaRPr lang="en-US" sz="800" dirty="0"/>
          </a:p>
          <a:p>
            <a:pPr marL="233363" lvl="1" algn="ctr"/>
            <a:r>
              <a:rPr lang="en-US" dirty="0"/>
              <a:t>Help against </a:t>
            </a:r>
            <a:r>
              <a:rPr lang="en-US" dirty="0" smtClean="0"/>
              <a:t>temptation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88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05000"/>
            <a:ext cx="9601200" cy="4267200"/>
          </a:xfrm>
        </p:spPr>
        <p:txBody>
          <a:bodyPr>
            <a:normAutofit/>
          </a:bodyPr>
          <a:lstStyle/>
          <a:p>
            <a:pPr marL="233363" lvl="0" algn="ctr"/>
            <a:r>
              <a:rPr lang="en-US" dirty="0" smtClean="0"/>
              <a:t>Cleanse </a:t>
            </a:r>
            <a:r>
              <a:rPr lang="en-US" dirty="0"/>
              <a:t>original sin</a:t>
            </a:r>
            <a:endParaRPr lang="en-US" sz="900" dirty="0"/>
          </a:p>
          <a:p>
            <a:pPr marL="233363" lvl="0" algn="ctr"/>
            <a:r>
              <a:rPr lang="en-US" dirty="0"/>
              <a:t>Forgive actual sins</a:t>
            </a:r>
            <a:endParaRPr lang="en-US" sz="900" dirty="0"/>
          </a:p>
          <a:p>
            <a:pPr marL="233363" lvl="0" algn="ctr"/>
            <a:r>
              <a:rPr lang="en-US" dirty="0"/>
              <a:t>Spiritual re-birth</a:t>
            </a:r>
            <a:endParaRPr lang="en-US" sz="900" dirty="0"/>
          </a:p>
          <a:p>
            <a:pPr marL="233363" lvl="0" algn="ctr"/>
            <a:r>
              <a:rPr lang="en-US" dirty="0"/>
              <a:t>Adoption as children of God</a:t>
            </a:r>
            <a:endParaRPr lang="en-US" sz="900" dirty="0"/>
          </a:p>
          <a:p>
            <a:pPr marL="233363" lvl="0" algn="ctr"/>
            <a:r>
              <a:rPr lang="en-US" dirty="0"/>
              <a:t>Indwelling presence</a:t>
            </a:r>
            <a:endParaRPr lang="en-US" sz="900" dirty="0"/>
          </a:p>
          <a:p>
            <a:pPr marL="233363" lvl="1" algn="ctr"/>
            <a:r>
              <a:rPr lang="en-US" dirty="0"/>
              <a:t>Consolation</a:t>
            </a:r>
            <a:endParaRPr lang="en-US" sz="800" dirty="0"/>
          </a:p>
          <a:p>
            <a:pPr marL="233363" lvl="1" algn="ctr"/>
            <a:r>
              <a:rPr lang="en-US" dirty="0"/>
              <a:t>Guidance</a:t>
            </a:r>
            <a:endParaRPr lang="en-US" sz="800" dirty="0"/>
          </a:p>
          <a:p>
            <a:pPr marL="233363" lvl="1" algn="ctr"/>
            <a:r>
              <a:rPr lang="en-US" dirty="0"/>
              <a:t>Help against temptation</a:t>
            </a:r>
            <a:endParaRPr lang="en-US" sz="800" dirty="0"/>
          </a:p>
          <a:p>
            <a:pPr marL="233363" lvl="1" algn="ctr"/>
            <a:r>
              <a:rPr lang="en-US" dirty="0"/>
              <a:t>Grace to grow in virtue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481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</p:spTree>
    <p:extLst>
      <p:ext uri="{BB962C8B-B14F-4D97-AF65-F5344CB8AC3E}">
        <p14:creationId xmlns:p14="http://schemas.microsoft.com/office/powerpoint/2010/main" val="38754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Love</a:t>
            </a:r>
          </a:p>
          <a:p>
            <a:pPr algn="ctr"/>
            <a:r>
              <a:rPr lang="en-US" dirty="0" smtClean="0"/>
              <a:t>Joy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Love</a:t>
            </a:r>
          </a:p>
          <a:p>
            <a:pPr algn="ctr"/>
            <a:r>
              <a:rPr lang="en-US" dirty="0"/>
              <a:t>Joy</a:t>
            </a:r>
          </a:p>
          <a:p>
            <a:pPr algn="ctr"/>
            <a:r>
              <a:rPr lang="en-US" dirty="0" smtClean="0"/>
              <a:t>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Love</a:t>
            </a:r>
          </a:p>
          <a:p>
            <a:pPr algn="ctr"/>
            <a:r>
              <a:rPr lang="en-US" dirty="0"/>
              <a:t>Joy</a:t>
            </a:r>
          </a:p>
          <a:p>
            <a:pPr algn="ctr"/>
            <a:r>
              <a:rPr lang="en-US" dirty="0"/>
              <a:t>Peace</a:t>
            </a:r>
          </a:p>
          <a:p>
            <a:pPr algn="ctr"/>
            <a:r>
              <a:rPr lang="en-US" dirty="0" smtClean="0"/>
              <a:t>Patience</a:t>
            </a:r>
          </a:p>
        </p:txBody>
      </p:sp>
    </p:spTree>
    <p:extLst>
      <p:ext uri="{BB962C8B-B14F-4D97-AF65-F5344CB8AC3E}">
        <p14:creationId xmlns:p14="http://schemas.microsoft.com/office/powerpoint/2010/main" val="35565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Love</a:t>
            </a:r>
          </a:p>
          <a:p>
            <a:pPr algn="ctr"/>
            <a:r>
              <a:rPr lang="en-US" dirty="0"/>
              <a:t>Joy</a:t>
            </a:r>
          </a:p>
          <a:p>
            <a:pPr algn="ctr"/>
            <a:r>
              <a:rPr lang="en-US" dirty="0"/>
              <a:t>Peace</a:t>
            </a:r>
          </a:p>
          <a:p>
            <a:pPr algn="ctr"/>
            <a:r>
              <a:rPr lang="en-US" dirty="0" smtClean="0"/>
              <a:t>Patience</a:t>
            </a:r>
          </a:p>
          <a:p>
            <a:pPr algn="ctr"/>
            <a:r>
              <a:rPr lang="en-US" dirty="0" smtClean="0"/>
              <a:t>Kindness</a:t>
            </a:r>
          </a:p>
        </p:txBody>
      </p:sp>
    </p:spTree>
    <p:extLst>
      <p:ext uri="{BB962C8B-B14F-4D97-AF65-F5344CB8AC3E}">
        <p14:creationId xmlns:p14="http://schemas.microsoft.com/office/powerpoint/2010/main" val="13871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Love</a:t>
            </a:r>
          </a:p>
          <a:p>
            <a:pPr algn="ctr"/>
            <a:r>
              <a:rPr lang="en-US" dirty="0"/>
              <a:t>Joy</a:t>
            </a:r>
          </a:p>
          <a:p>
            <a:pPr algn="ctr"/>
            <a:r>
              <a:rPr lang="en-US" dirty="0"/>
              <a:t>Peace</a:t>
            </a:r>
          </a:p>
          <a:p>
            <a:pPr algn="ctr"/>
            <a:r>
              <a:rPr lang="en-US" dirty="0" smtClean="0"/>
              <a:t>Patience</a:t>
            </a:r>
          </a:p>
          <a:p>
            <a:pPr algn="ctr"/>
            <a:r>
              <a:rPr lang="en-US" dirty="0" smtClean="0"/>
              <a:t>Kindness</a:t>
            </a:r>
          </a:p>
          <a:p>
            <a:pPr algn="ctr"/>
            <a:r>
              <a:rPr lang="en-US" dirty="0" smtClean="0"/>
              <a:t>Goodness</a:t>
            </a:r>
          </a:p>
        </p:txBody>
      </p:sp>
    </p:spTree>
    <p:extLst>
      <p:ext uri="{BB962C8B-B14F-4D97-AF65-F5344CB8AC3E}">
        <p14:creationId xmlns:p14="http://schemas.microsoft.com/office/powerpoint/2010/main" val="13645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/>
              <a:t>Spiritual </a:t>
            </a:r>
            <a:r>
              <a:rPr lang="en-US" sz="8000" b="1" dirty="0"/>
              <a:t>Gifts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(Gifts of the Spirit)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657600"/>
            <a:ext cx="9067800" cy="1981200"/>
          </a:xfrm>
        </p:spPr>
        <p:txBody>
          <a:bodyPr/>
          <a:lstStyle/>
          <a:p>
            <a:pPr algn="ctr"/>
            <a:r>
              <a:rPr lang="en-US" sz="2800" dirty="0"/>
              <a:t>Each of you should use whatever gift you have received to serve others, as faithful stewards of </a:t>
            </a:r>
            <a:r>
              <a:rPr lang="en-US" sz="2800" dirty="0" smtClean="0"/>
              <a:t>God’s grace.</a:t>
            </a:r>
          </a:p>
          <a:p>
            <a:pPr algn="ctr"/>
            <a:r>
              <a:rPr lang="en-US" dirty="0"/>
              <a:t>1 Peter 4:10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Love</a:t>
            </a:r>
          </a:p>
          <a:p>
            <a:pPr algn="ctr"/>
            <a:r>
              <a:rPr lang="en-US" dirty="0"/>
              <a:t>Joy</a:t>
            </a:r>
          </a:p>
          <a:p>
            <a:pPr algn="ctr"/>
            <a:r>
              <a:rPr lang="en-US" dirty="0"/>
              <a:t>Peace</a:t>
            </a:r>
          </a:p>
          <a:p>
            <a:pPr algn="ctr"/>
            <a:r>
              <a:rPr lang="en-US" dirty="0" smtClean="0"/>
              <a:t>Patience</a:t>
            </a:r>
          </a:p>
          <a:p>
            <a:pPr algn="ctr"/>
            <a:r>
              <a:rPr lang="en-US" dirty="0" smtClean="0"/>
              <a:t>Kindness</a:t>
            </a:r>
          </a:p>
          <a:p>
            <a:pPr algn="ctr"/>
            <a:r>
              <a:rPr lang="en-US" dirty="0" smtClean="0"/>
              <a:t>Goodness</a:t>
            </a:r>
          </a:p>
          <a:p>
            <a:pPr algn="ctr"/>
            <a:r>
              <a:rPr lang="en-US" dirty="0" smtClean="0"/>
              <a:t>Faithfulness</a:t>
            </a:r>
          </a:p>
        </p:txBody>
      </p:sp>
    </p:spTree>
    <p:extLst>
      <p:ext uri="{BB962C8B-B14F-4D97-AF65-F5344CB8AC3E}">
        <p14:creationId xmlns:p14="http://schemas.microsoft.com/office/powerpoint/2010/main" val="29742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Love</a:t>
            </a:r>
          </a:p>
          <a:p>
            <a:pPr algn="ctr"/>
            <a:r>
              <a:rPr lang="en-US" dirty="0"/>
              <a:t>Joy</a:t>
            </a:r>
          </a:p>
          <a:p>
            <a:pPr algn="ctr"/>
            <a:r>
              <a:rPr lang="en-US" dirty="0"/>
              <a:t>Peace</a:t>
            </a:r>
          </a:p>
          <a:p>
            <a:pPr algn="ctr"/>
            <a:r>
              <a:rPr lang="en-US" dirty="0" smtClean="0"/>
              <a:t>Patience</a:t>
            </a:r>
          </a:p>
          <a:p>
            <a:pPr algn="ctr"/>
            <a:r>
              <a:rPr lang="en-US" dirty="0" smtClean="0"/>
              <a:t>Kindness</a:t>
            </a:r>
          </a:p>
          <a:p>
            <a:pPr algn="ctr"/>
            <a:r>
              <a:rPr lang="en-US" dirty="0" smtClean="0"/>
              <a:t>Goodness</a:t>
            </a:r>
          </a:p>
          <a:p>
            <a:pPr algn="ctr"/>
            <a:r>
              <a:rPr lang="en-US" dirty="0" smtClean="0"/>
              <a:t>Faithfulness</a:t>
            </a:r>
          </a:p>
          <a:p>
            <a:pPr algn="ctr"/>
            <a:r>
              <a:rPr lang="en-US" dirty="0" smtClean="0"/>
              <a:t>Gentleness</a:t>
            </a:r>
          </a:p>
        </p:txBody>
      </p:sp>
    </p:spTree>
    <p:extLst>
      <p:ext uri="{BB962C8B-B14F-4D97-AF65-F5344CB8AC3E}">
        <p14:creationId xmlns:p14="http://schemas.microsoft.com/office/powerpoint/2010/main" val="13949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The Fruit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(Galatians 5:22-23)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Love</a:t>
            </a:r>
          </a:p>
          <a:p>
            <a:pPr algn="ctr"/>
            <a:r>
              <a:rPr lang="en-US" dirty="0"/>
              <a:t>Joy</a:t>
            </a:r>
          </a:p>
          <a:p>
            <a:pPr algn="ctr"/>
            <a:r>
              <a:rPr lang="en-US" dirty="0"/>
              <a:t>Peace</a:t>
            </a:r>
          </a:p>
          <a:p>
            <a:pPr algn="ctr"/>
            <a:r>
              <a:rPr lang="en-US" dirty="0" smtClean="0"/>
              <a:t>Patience</a:t>
            </a:r>
          </a:p>
          <a:p>
            <a:pPr algn="ctr"/>
            <a:r>
              <a:rPr lang="en-US" dirty="0" smtClean="0"/>
              <a:t>Kindness</a:t>
            </a:r>
          </a:p>
          <a:p>
            <a:pPr algn="ctr"/>
            <a:r>
              <a:rPr lang="en-US" dirty="0" smtClean="0"/>
              <a:t>Goodness</a:t>
            </a:r>
          </a:p>
          <a:p>
            <a:pPr algn="ctr"/>
            <a:r>
              <a:rPr lang="en-US" dirty="0" smtClean="0"/>
              <a:t>Faithfulness</a:t>
            </a:r>
          </a:p>
          <a:p>
            <a:pPr algn="ctr"/>
            <a:r>
              <a:rPr lang="en-US" dirty="0" smtClean="0"/>
              <a:t>Gentleness</a:t>
            </a:r>
          </a:p>
          <a:p>
            <a:pPr algn="ctr"/>
            <a:r>
              <a:rPr lang="en-US" dirty="0" smtClean="0"/>
              <a:t>Self-Control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7 Gifts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(Isaiah 11:2)</a:t>
            </a:r>
          </a:p>
        </p:txBody>
      </p:sp>
    </p:spTree>
    <p:extLst>
      <p:ext uri="{BB962C8B-B14F-4D97-AF65-F5344CB8AC3E}">
        <p14:creationId xmlns:p14="http://schemas.microsoft.com/office/powerpoint/2010/main" val="1767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7 Gifts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(Isaiah 11:2)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 smtClean="0"/>
              <a:t>Wisdom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78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7 Gifts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(Isaiah 11:2)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/>
              <a:t>Wisdom</a:t>
            </a:r>
          </a:p>
          <a:p>
            <a:pPr algn="ctr">
              <a:spcBef>
                <a:spcPts val="1200"/>
              </a:spcBef>
            </a:pPr>
            <a:r>
              <a:rPr lang="en-US" sz="2800" dirty="0" smtClean="0"/>
              <a:t>Understanding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1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7 Gifts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(Isaiah 11:2)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/>
              <a:t>Wisdom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Understanding</a:t>
            </a:r>
          </a:p>
          <a:p>
            <a:pPr algn="ctr">
              <a:spcBef>
                <a:spcPts val="1200"/>
              </a:spcBef>
            </a:pPr>
            <a:r>
              <a:rPr lang="en-US" sz="2800" dirty="0" smtClean="0"/>
              <a:t>Counsel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16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7 Gifts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(Isaiah 11:2)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/>
              <a:t>Wisdom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Understanding</a:t>
            </a:r>
          </a:p>
          <a:p>
            <a:pPr algn="ctr">
              <a:spcBef>
                <a:spcPts val="1200"/>
              </a:spcBef>
            </a:pPr>
            <a:r>
              <a:rPr lang="en-US" sz="2800" dirty="0" smtClean="0"/>
              <a:t>Counsel</a:t>
            </a:r>
          </a:p>
          <a:p>
            <a:pPr algn="ctr">
              <a:spcBef>
                <a:spcPts val="1200"/>
              </a:spcBef>
            </a:pPr>
            <a:r>
              <a:rPr lang="en-US" sz="2800" dirty="0" smtClean="0"/>
              <a:t>Might (Fortitude)</a:t>
            </a:r>
          </a:p>
        </p:txBody>
      </p:sp>
    </p:spTree>
    <p:extLst>
      <p:ext uri="{BB962C8B-B14F-4D97-AF65-F5344CB8AC3E}">
        <p14:creationId xmlns:p14="http://schemas.microsoft.com/office/powerpoint/2010/main" val="20020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7 Gifts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(Isaiah 11:2)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/>
              <a:t>Wisdom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Understanding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Counsel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Might (Fortitude)</a:t>
            </a:r>
          </a:p>
          <a:p>
            <a:pPr algn="ctr">
              <a:spcBef>
                <a:spcPts val="1200"/>
              </a:spcBef>
            </a:pPr>
            <a:r>
              <a:rPr lang="en-US" sz="2800" dirty="0" smtClean="0"/>
              <a:t>Knowledge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04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7 Gifts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(Isaiah 11:2)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/>
              <a:t>Wisdom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Understanding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Counsel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Might (Fortitude)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Knowledge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Fear of the </a:t>
            </a:r>
            <a:r>
              <a:rPr lang="en-US" sz="2800" dirty="0" smtClean="0"/>
              <a:t>Lord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88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7 Gifts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(Isaiah 11:2)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/>
              <a:t>Wisdom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Understanding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Counsel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Might (Fortitude)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Knowledge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Fear of the Lord</a:t>
            </a:r>
          </a:p>
          <a:p>
            <a:pPr algn="ctr">
              <a:spcBef>
                <a:spcPts val="1200"/>
              </a:spcBef>
            </a:pPr>
            <a:r>
              <a:rPr lang="en-US" sz="2800" dirty="0" smtClean="0"/>
              <a:t>Piety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6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7 Gifts of the Spirit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(Isaiah 11:2)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/>
              <a:t>Wisdom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Understanding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Counsel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Might (Fortitude)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Knowledge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Fear of the Lord</a:t>
            </a:r>
          </a:p>
          <a:p>
            <a:pPr algn="ctr">
              <a:spcBef>
                <a:spcPts val="1200"/>
              </a:spcBef>
            </a:pPr>
            <a:r>
              <a:rPr lang="en-US" sz="2800" dirty="0"/>
              <a:t>Piety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/>
              <a:t>(Delight </a:t>
            </a:r>
            <a:r>
              <a:rPr lang="en-US" sz="2800" dirty="0"/>
              <a:t>in Fear of the Lord)</a:t>
            </a:r>
          </a:p>
        </p:txBody>
      </p:sp>
    </p:spTree>
    <p:extLst>
      <p:ext uri="{BB962C8B-B14F-4D97-AF65-F5344CB8AC3E}">
        <p14:creationId xmlns:p14="http://schemas.microsoft.com/office/powerpoint/2010/main" val="32194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5 Spiritual Gifts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Leadership 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(Ephesians 4:11)</a:t>
            </a:r>
          </a:p>
        </p:txBody>
      </p:sp>
    </p:spTree>
    <p:extLst>
      <p:ext uri="{BB962C8B-B14F-4D97-AF65-F5344CB8AC3E}">
        <p14:creationId xmlns:p14="http://schemas.microsoft.com/office/powerpoint/2010/main" val="30788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5 Spiritual Gifts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Leadership 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(Ephesians 4:11)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191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Apostles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5 Spiritual Gifts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Leadership 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(Ephesians 4:11)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191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Apostles</a:t>
            </a:r>
          </a:p>
          <a:p>
            <a:pPr algn="ctr"/>
            <a:r>
              <a:rPr lang="en-US" dirty="0" smtClean="0"/>
              <a:t>Prophets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5 Spiritual Gifts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Leadership 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(Ephesians 4:11)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191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Apostles</a:t>
            </a:r>
          </a:p>
          <a:p>
            <a:pPr algn="ctr"/>
            <a:r>
              <a:rPr lang="en-US" dirty="0"/>
              <a:t>Prophets</a:t>
            </a:r>
          </a:p>
          <a:p>
            <a:pPr algn="ctr"/>
            <a:r>
              <a:rPr lang="en-US" dirty="0" smtClean="0"/>
              <a:t>Evangelists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5 Spiritual Gifts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Leadership 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(Ephesians 4:11)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191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Apostles</a:t>
            </a:r>
          </a:p>
          <a:p>
            <a:pPr algn="ctr"/>
            <a:r>
              <a:rPr lang="en-US" dirty="0"/>
              <a:t>Prophets</a:t>
            </a:r>
          </a:p>
          <a:p>
            <a:pPr algn="ctr"/>
            <a:r>
              <a:rPr lang="en-US" dirty="0"/>
              <a:t>Evangelists</a:t>
            </a:r>
          </a:p>
          <a:p>
            <a:pPr algn="ctr"/>
            <a:r>
              <a:rPr lang="en-US" dirty="0" smtClean="0"/>
              <a:t>Pastors</a:t>
            </a:r>
          </a:p>
        </p:txBody>
      </p:sp>
    </p:spTree>
    <p:extLst>
      <p:ext uri="{BB962C8B-B14F-4D97-AF65-F5344CB8AC3E}">
        <p14:creationId xmlns:p14="http://schemas.microsoft.com/office/powerpoint/2010/main" val="38098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5 Spiritual Gifts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Leadership 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(Ephesians 4:11)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191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Apostles</a:t>
            </a:r>
          </a:p>
          <a:p>
            <a:pPr algn="ctr"/>
            <a:r>
              <a:rPr lang="en-US" dirty="0"/>
              <a:t>Prophets</a:t>
            </a:r>
          </a:p>
          <a:p>
            <a:pPr algn="ctr"/>
            <a:r>
              <a:rPr lang="en-US" dirty="0"/>
              <a:t>Evangelists</a:t>
            </a:r>
          </a:p>
          <a:p>
            <a:pPr algn="ctr"/>
            <a:r>
              <a:rPr lang="en-US" dirty="0" smtClean="0"/>
              <a:t>Pastors</a:t>
            </a:r>
          </a:p>
          <a:p>
            <a:pPr algn="ctr"/>
            <a:r>
              <a:rPr lang="en-US" dirty="0" smtClean="0"/>
              <a:t>Teachers</a:t>
            </a:r>
          </a:p>
        </p:txBody>
      </p:sp>
    </p:spTree>
    <p:extLst>
      <p:ext uri="{BB962C8B-B14F-4D97-AF65-F5344CB8AC3E}">
        <p14:creationId xmlns:p14="http://schemas.microsoft.com/office/powerpoint/2010/main" val="979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5 Spiritual Gifts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Leadership 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(Ephesians 4:11)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191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Apostles</a:t>
            </a:r>
          </a:p>
          <a:p>
            <a:pPr algn="ctr"/>
            <a:r>
              <a:rPr lang="en-US" dirty="0"/>
              <a:t>Prophets</a:t>
            </a:r>
          </a:p>
          <a:p>
            <a:pPr algn="ctr"/>
            <a:r>
              <a:rPr lang="en-US" dirty="0"/>
              <a:t>Evangelists</a:t>
            </a:r>
          </a:p>
          <a:p>
            <a:pPr algn="ctr"/>
            <a:r>
              <a:rPr lang="en-US" dirty="0" smtClean="0"/>
              <a:t>Pastors</a:t>
            </a:r>
          </a:p>
          <a:p>
            <a:pPr algn="ctr"/>
            <a:r>
              <a:rPr lang="en-US" dirty="0" smtClean="0"/>
              <a:t>Teachers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dirty="0" smtClean="0"/>
              <a:t>“To equip the saints for the work of ministry,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for building up the body of Christ.”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68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Gifts For Practical Service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(1Corinthians 12:8,28)</a:t>
            </a:r>
          </a:p>
        </p:txBody>
      </p:sp>
    </p:spTree>
    <p:extLst>
      <p:ext uri="{BB962C8B-B14F-4D97-AF65-F5344CB8AC3E}">
        <p14:creationId xmlns:p14="http://schemas.microsoft.com/office/powerpoint/2010/main" val="1481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05000"/>
            <a:ext cx="9601200" cy="4267200"/>
          </a:xfrm>
        </p:spPr>
        <p:txBody>
          <a:bodyPr>
            <a:normAutofit/>
          </a:bodyPr>
          <a:lstStyle/>
          <a:p>
            <a:pPr marL="233363" lvl="0" algn="ctr"/>
            <a:r>
              <a:rPr lang="en-US" dirty="0" smtClean="0"/>
              <a:t>Cleanse </a:t>
            </a:r>
            <a:r>
              <a:rPr lang="en-US" dirty="0"/>
              <a:t>original </a:t>
            </a:r>
            <a:r>
              <a:rPr lang="en-US" dirty="0" smtClean="0"/>
              <a:t>sin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172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Gifts For Practical Service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(1Corinthians 12:8,28)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286000"/>
            <a:ext cx="9601200" cy="3886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Giving aid to the </a:t>
            </a:r>
            <a:r>
              <a:rPr lang="en-US" sz="3200" dirty="0" smtClean="0"/>
              <a:t>needy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63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Gifts For Practical Service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(1Corinthians 12:8,28)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286000"/>
            <a:ext cx="9601200" cy="3886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Giving aid to the needy</a:t>
            </a:r>
          </a:p>
          <a:p>
            <a:pPr algn="ctr"/>
            <a:r>
              <a:rPr lang="en-US" sz="3200" dirty="0"/>
              <a:t>Doing acts of </a:t>
            </a:r>
            <a:r>
              <a:rPr lang="en-US" sz="3200" dirty="0" smtClean="0"/>
              <a:t>mercy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56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Gifts For Practical Service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(1Corinthians 12:8,28)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286000"/>
            <a:ext cx="9601200" cy="3886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Giving aid to the needy</a:t>
            </a:r>
          </a:p>
          <a:p>
            <a:pPr algn="ctr"/>
            <a:r>
              <a:rPr lang="en-US" sz="3200" dirty="0"/>
              <a:t>Doing acts of mercy</a:t>
            </a:r>
          </a:p>
          <a:p>
            <a:pPr algn="ctr"/>
            <a:r>
              <a:rPr lang="en-US" sz="3200" dirty="0"/>
              <a:t>Contributing </a:t>
            </a:r>
            <a:r>
              <a:rPr lang="en-US" sz="3200" dirty="0" smtClean="0"/>
              <a:t>money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6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Gifts For Practical Service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(1Corinthians 12:8,28)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286000"/>
            <a:ext cx="9601200" cy="3886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Giving aid to the needy</a:t>
            </a:r>
          </a:p>
          <a:p>
            <a:pPr algn="ctr"/>
            <a:r>
              <a:rPr lang="en-US" sz="3200" dirty="0"/>
              <a:t>Doing acts of mercy</a:t>
            </a:r>
          </a:p>
          <a:p>
            <a:pPr algn="ctr"/>
            <a:r>
              <a:rPr lang="en-US" sz="3200" dirty="0"/>
              <a:t>Contributing money</a:t>
            </a:r>
          </a:p>
          <a:p>
            <a:pPr algn="ctr"/>
            <a:r>
              <a:rPr lang="en-US" sz="3200" dirty="0" smtClean="0"/>
              <a:t>Administration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81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Gifts For Practical Service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 the Church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(1Corinthians 12:8,28)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286000"/>
            <a:ext cx="9601200" cy="3886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Giving aid to the needy</a:t>
            </a:r>
          </a:p>
          <a:p>
            <a:pPr algn="ctr"/>
            <a:r>
              <a:rPr lang="en-US" sz="3200" dirty="0"/>
              <a:t>Doing acts of mercy</a:t>
            </a:r>
          </a:p>
          <a:p>
            <a:pPr algn="ctr"/>
            <a:r>
              <a:rPr lang="en-US" sz="3200" dirty="0"/>
              <a:t>Contributing money</a:t>
            </a:r>
          </a:p>
          <a:p>
            <a:pPr algn="ctr"/>
            <a:r>
              <a:rPr lang="en-US" sz="3200" dirty="0"/>
              <a:t>Administration</a:t>
            </a:r>
          </a:p>
          <a:p>
            <a:pPr algn="ctr"/>
            <a:r>
              <a:rPr lang="en-US" sz="3200" dirty="0" smtClean="0"/>
              <a:t>Helping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11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3352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Each of you should </a:t>
            </a:r>
            <a:r>
              <a:rPr lang="en-US" b="1" dirty="0" smtClean="0"/>
              <a:t>use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3352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Each of you should use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whatever </a:t>
            </a:r>
            <a:r>
              <a:rPr lang="en-US" b="1" dirty="0"/>
              <a:t>gift you have </a:t>
            </a:r>
            <a:r>
              <a:rPr lang="en-US" b="1" dirty="0" smtClean="0"/>
              <a:t>received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3352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Each of you should </a:t>
            </a:r>
            <a:r>
              <a:rPr lang="en-US" b="1" dirty="0" smtClean="0"/>
              <a:t>use</a:t>
            </a:r>
            <a:br>
              <a:rPr lang="en-US" b="1" dirty="0" smtClean="0"/>
            </a:br>
            <a:r>
              <a:rPr lang="en-US" b="1" dirty="0" smtClean="0"/>
              <a:t>whatever </a:t>
            </a:r>
            <a:r>
              <a:rPr lang="en-US" b="1" dirty="0"/>
              <a:t>gift you have </a:t>
            </a:r>
            <a:r>
              <a:rPr lang="en-US" b="1" dirty="0" smtClean="0"/>
              <a:t>received</a:t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serve </a:t>
            </a:r>
            <a:r>
              <a:rPr lang="en-US" b="1" dirty="0" smtClean="0"/>
              <a:t>others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3352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Each of you should </a:t>
            </a:r>
            <a:r>
              <a:rPr lang="en-US" b="1" dirty="0" smtClean="0"/>
              <a:t>use</a:t>
            </a:r>
            <a:br>
              <a:rPr lang="en-US" b="1" dirty="0" smtClean="0"/>
            </a:br>
            <a:r>
              <a:rPr lang="en-US" b="1" dirty="0" smtClean="0"/>
              <a:t>whatever </a:t>
            </a:r>
            <a:r>
              <a:rPr lang="en-US" b="1" dirty="0"/>
              <a:t>gift you have </a:t>
            </a:r>
            <a:r>
              <a:rPr lang="en-US" b="1" dirty="0" smtClean="0"/>
              <a:t>received</a:t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serve </a:t>
            </a:r>
            <a:r>
              <a:rPr lang="en-US" b="1" dirty="0" smtClean="0"/>
              <a:t>others</a:t>
            </a:r>
            <a:br>
              <a:rPr lang="en-US" b="1" dirty="0" smtClean="0"/>
            </a:br>
            <a:r>
              <a:rPr lang="en-US" b="1" dirty="0" smtClean="0"/>
              <a:t>as </a:t>
            </a:r>
            <a:r>
              <a:rPr lang="en-US" b="1" dirty="0"/>
              <a:t>faithful </a:t>
            </a:r>
            <a:r>
              <a:rPr lang="en-US" b="1" dirty="0" smtClean="0"/>
              <a:t>stewards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3352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Each of you should </a:t>
            </a:r>
            <a:r>
              <a:rPr lang="en-US" b="1" dirty="0" smtClean="0"/>
              <a:t>use</a:t>
            </a:r>
            <a:br>
              <a:rPr lang="en-US" b="1" dirty="0" smtClean="0"/>
            </a:br>
            <a:r>
              <a:rPr lang="en-US" b="1" dirty="0" smtClean="0"/>
              <a:t>whatever </a:t>
            </a:r>
            <a:r>
              <a:rPr lang="en-US" b="1" dirty="0"/>
              <a:t>gift you have </a:t>
            </a:r>
            <a:r>
              <a:rPr lang="en-US" b="1" dirty="0" smtClean="0"/>
              <a:t>received</a:t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serve </a:t>
            </a:r>
            <a:r>
              <a:rPr lang="en-US" b="1" dirty="0" smtClean="0"/>
              <a:t>others</a:t>
            </a:r>
            <a:br>
              <a:rPr lang="en-US" b="1" dirty="0" smtClean="0"/>
            </a:br>
            <a:r>
              <a:rPr lang="en-US" b="1" dirty="0" smtClean="0"/>
              <a:t>as </a:t>
            </a:r>
            <a:r>
              <a:rPr lang="en-US" b="1" dirty="0"/>
              <a:t>faithful </a:t>
            </a:r>
            <a:r>
              <a:rPr lang="en-US" b="1" dirty="0" smtClean="0"/>
              <a:t>stewards</a:t>
            </a:r>
            <a:br>
              <a:rPr lang="en-US" b="1" dirty="0" smtClean="0"/>
            </a:br>
            <a:r>
              <a:rPr lang="en-US" b="1" dirty="0" smtClean="0"/>
              <a:t> of God’s grace.</a:t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05000"/>
            <a:ext cx="9601200" cy="4267200"/>
          </a:xfrm>
        </p:spPr>
        <p:txBody>
          <a:bodyPr>
            <a:normAutofit/>
          </a:bodyPr>
          <a:lstStyle/>
          <a:p>
            <a:pPr marL="233363" lvl="0" algn="ctr"/>
            <a:r>
              <a:rPr lang="en-US" dirty="0" smtClean="0"/>
              <a:t>Cleanse </a:t>
            </a:r>
            <a:r>
              <a:rPr lang="en-US" dirty="0"/>
              <a:t>original sin</a:t>
            </a:r>
            <a:endParaRPr lang="en-US" sz="900" dirty="0"/>
          </a:p>
          <a:p>
            <a:pPr marL="233363" lvl="0" algn="ctr"/>
            <a:r>
              <a:rPr lang="en-US" dirty="0"/>
              <a:t>Forgive actual </a:t>
            </a:r>
            <a:r>
              <a:rPr lang="en-US" dirty="0" smtClean="0"/>
              <a:t>sins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057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228599"/>
            <a:ext cx="9601200" cy="38100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Each of you should </a:t>
            </a:r>
            <a:r>
              <a:rPr lang="en-US" b="1" dirty="0" smtClean="0"/>
              <a:t>use</a:t>
            </a:r>
            <a:br>
              <a:rPr lang="en-US" b="1" dirty="0" smtClean="0"/>
            </a:br>
            <a:r>
              <a:rPr lang="en-US" b="1" dirty="0" smtClean="0"/>
              <a:t>whatever </a:t>
            </a:r>
            <a:r>
              <a:rPr lang="en-US" b="1" dirty="0"/>
              <a:t>gift you have </a:t>
            </a:r>
            <a:r>
              <a:rPr lang="en-US" b="1" dirty="0" smtClean="0"/>
              <a:t>received</a:t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serve </a:t>
            </a:r>
            <a:r>
              <a:rPr lang="en-US" b="1" dirty="0" smtClean="0"/>
              <a:t>others</a:t>
            </a:r>
            <a:br>
              <a:rPr lang="en-US" b="1" dirty="0" smtClean="0"/>
            </a:br>
            <a:r>
              <a:rPr lang="en-US" b="1" dirty="0" smtClean="0"/>
              <a:t>as </a:t>
            </a:r>
            <a:r>
              <a:rPr lang="en-US" b="1" dirty="0"/>
              <a:t>faithful </a:t>
            </a:r>
            <a:r>
              <a:rPr lang="en-US" b="1" dirty="0" smtClean="0"/>
              <a:t>stewards</a:t>
            </a:r>
            <a:br>
              <a:rPr lang="en-US" b="1" dirty="0" smtClean="0"/>
            </a:br>
            <a:r>
              <a:rPr lang="en-US" b="1" dirty="0" smtClean="0"/>
              <a:t> of God’s grace.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1 Peter 4:10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93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05000"/>
            <a:ext cx="9601200" cy="4267200"/>
          </a:xfrm>
        </p:spPr>
        <p:txBody>
          <a:bodyPr>
            <a:normAutofit/>
          </a:bodyPr>
          <a:lstStyle/>
          <a:p>
            <a:pPr marL="233363" lvl="0" algn="ctr"/>
            <a:r>
              <a:rPr lang="en-US" dirty="0" smtClean="0"/>
              <a:t>Cleanse </a:t>
            </a:r>
            <a:r>
              <a:rPr lang="en-US" dirty="0"/>
              <a:t>original sin</a:t>
            </a:r>
            <a:endParaRPr lang="en-US" sz="900" dirty="0"/>
          </a:p>
          <a:p>
            <a:pPr marL="233363" lvl="0" algn="ctr"/>
            <a:r>
              <a:rPr lang="en-US" dirty="0"/>
              <a:t>Forgive actual sins</a:t>
            </a:r>
            <a:endParaRPr lang="en-US" sz="900" dirty="0"/>
          </a:p>
          <a:p>
            <a:pPr marL="233363" lvl="0" algn="ctr"/>
            <a:r>
              <a:rPr lang="en-US" dirty="0"/>
              <a:t>Spiritual </a:t>
            </a:r>
            <a:r>
              <a:rPr lang="en-US" dirty="0" smtClean="0"/>
              <a:t>re-birth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47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05000"/>
            <a:ext cx="9601200" cy="4267200"/>
          </a:xfrm>
        </p:spPr>
        <p:txBody>
          <a:bodyPr>
            <a:normAutofit/>
          </a:bodyPr>
          <a:lstStyle/>
          <a:p>
            <a:pPr marL="233363" lvl="0" algn="ctr"/>
            <a:r>
              <a:rPr lang="en-US" dirty="0" smtClean="0"/>
              <a:t>Cleanse </a:t>
            </a:r>
            <a:r>
              <a:rPr lang="en-US" dirty="0"/>
              <a:t>original sin</a:t>
            </a:r>
            <a:endParaRPr lang="en-US" sz="900" dirty="0"/>
          </a:p>
          <a:p>
            <a:pPr marL="233363" lvl="0" algn="ctr"/>
            <a:r>
              <a:rPr lang="en-US" dirty="0"/>
              <a:t>Forgive actual sins</a:t>
            </a:r>
            <a:endParaRPr lang="en-US" sz="900" dirty="0"/>
          </a:p>
          <a:p>
            <a:pPr marL="233363" lvl="0" algn="ctr"/>
            <a:r>
              <a:rPr lang="en-US" dirty="0"/>
              <a:t>Spiritual re-birth</a:t>
            </a:r>
            <a:endParaRPr lang="en-US" sz="900" dirty="0"/>
          </a:p>
          <a:p>
            <a:pPr marL="233363" lvl="0" algn="ctr"/>
            <a:r>
              <a:rPr lang="en-US" dirty="0"/>
              <a:t>Adoption as children of </a:t>
            </a:r>
            <a:r>
              <a:rPr lang="en-US" dirty="0" smtClean="0"/>
              <a:t>God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378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05000"/>
            <a:ext cx="9601200" cy="4267200"/>
          </a:xfrm>
        </p:spPr>
        <p:txBody>
          <a:bodyPr>
            <a:normAutofit/>
          </a:bodyPr>
          <a:lstStyle/>
          <a:p>
            <a:pPr marL="233363" lvl="0" algn="ctr"/>
            <a:r>
              <a:rPr lang="en-US" dirty="0" smtClean="0"/>
              <a:t>Cleanse </a:t>
            </a:r>
            <a:r>
              <a:rPr lang="en-US" dirty="0"/>
              <a:t>original sin</a:t>
            </a:r>
            <a:endParaRPr lang="en-US" sz="900" dirty="0"/>
          </a:p>
          <a:p>
            <a:pPr marL="233363" lvl="0" algn="ctr"/>
            <a:r>
              <a:rPr lang="en-US" dirty="0"/>
              <a:t>Forgive actual sins</a:t>
            </a:r>
            <a:endParaRPr lang="en-US" sz="900" dirty="0"/>
          </a:p>
          <a:p>
            <a:pPr marL="233363" lvl="0" algn="ctr"/>
            <a:r>
              <a:rPr lang="en-US" dirty="0"/>
              <a:t>Spiritual re-birth</a:t>
            </a:r>
            <a:endParaRPr lang="en-US" sz="900" dirty="0"/>
          </a:p>
          <a:p>
            <a:pPr marL="233363" lvl="0" algn="ctr"/>
            <a:r>
              <a:rPr lang="en-US" dirty="0"/>
              <a:t>Adoption as children of God</a:t>
            </a:r>
            <a:endParaRPr lang="en-US" sz="900" dirty="0"/>
          </a:p>
          <a:p>
            <a:pPr marL="233363" lvl="0" algn="ctr"/>
            <a:r>
              <a:rPr lang="en-US" dirty="0"/>
              <a:t>Indwelling </a:t>
            </a:r>
            <a:r>
              <a:rPr lang="en-US" dirty="0" smtClean="0"/>
              <a:t>presence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505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the Holy Spirit Does</a:t>
            </a:r>
            <a:br>
              <a:rPr lang="en-US" sz="4400" dirty="0" smtClean="0"/>
            </a:br>
            <a:r>
              <a:rPr lang="en-US" sz="4400" dirty="0" smtClean="0"/>
              <a:t>for New Christians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05000"/>
            <a:ext cx="9601200" cy="4267200"/>
          </a:xfrm>
        </p:spPr>
        <p:txBody>
          <a:bodyPr>
            <a:normAutofit/>
          </a:bodyPr>
          <a:lstStyle/>
          <a:p>
            <a:pPr marL="233363" lvl="0" algn="ctr"/>
            <a:r>
              <a:rPr lang="en-US" dirty="0" smtClean="0"/>
              <a:t>Cleanse </a:t>
            </a:r>
            <a:r>
              <a:rPr lang="en-US" dirty="0"/>
              <a:t>original sin</a:t>
            </a:r>
            <a:endParaRPr lang="en-US" sz="900" dirty="0"/>
          </a:p>
          <a:p>
            <a:pPr marL="233363" lvl="0" algn="ctr"/>
            <a:r>
              <a:rPr lang="en-US" dirty="0"/>
              <a:t>Forgive actual sins</a:t>
            </a:r>
            <a:endParaRPr lang="en-US" sz="900" dirty="0"/>
          </a:p>
          <a:p>
            <a:pPr marL="233363" lvl="0" algn="ctr"/>
            <a:r>
              <a:rPr lang="en-US" dirty="0"/>
              <a:t>Spiritual re-birth</a:t>
            </a:r>
            <a:endParaRPr lang="en-US" sz="900" dirty="0"/>
          </a:p>
          <a:p>
            <a:pPr marL="233363" lvl="0" algn="ctr"/>
            <a:r>
              <a:rPr lang="en-US" dirty="0"/>
              <a:t>Adoption as children of God</a:t>
            </a:r>
            <a:endParaRPr lang="en-US" sz="900" dirty="0"/>
          </a:p>
          <a:p>
            <a:pPr marL="233363" lvl="0" algn="ctr"/>
            <a:r>
              <a:rPr lang="en-US" dirty="0"/>
              <a:t>Indwelling presence</a:t>
            </a:r>
            <a:endParaRPr lang="en-US" sz="900" dirty="0"/>
          </a:p>
          <a:p>
            <a:pPr marL="233363" lvl="1" algn="ctr"/>
            <a:r>
              <a:rPr lang="en-US" dirty="0" smtClean="0"/>
              <a:t>Consolation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93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59</TotalTime>
  <Words>951</Words>
  <Application>Microsoft Office PowerPoint</Application>
  <PresentationFormat>Custom</PresentationFormat>
  <Paragraphs>215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Euphemia</vt:lpstr>
      <vt:lpstr>Serenity 16x9</vt:lpstr>
      <vt:lpstr>Spiritual Gifts (Gifts of the Spirit) </vt:lpstr>
      <vt:lpstr>Spiritual Gifts (Gifts of the Spirit) </vt:lpstr>
      <vt:lpstr>What the Holy Spirit Does for New Christians</vt:lpstr>
      <vt:lpstr>What the Holy Spirit Does for New Christians</vt:lpstr>
      <vt:lpstr>What the Holy Spirit Does for New Christians</vt:lpstr>
      <vt:lpstr>What the Holy Spirit Does for New Christians</vt:lpstr>
      <vt:lpstr>What the Holy Spirit Does for New Christians</vt:lpstr>
      <vt:lpstr>What the Holy Spirit Does for New Christians</vt:lpstr>
      <vt:lpstr>What the Holy Spirit Does for New Christians</vt:lpstr>
      <vt:lpstr>What the Holy Spirit Does for New Christians</vt:lpstr>
      <vt:lpstr>What the Holy Spirit Does for New Christians</vt:lpstr>
      <vt:lpstr>What the Holy Spirit Does for New Christians</vt:lpstr>
      <vt:lpstr>The Fruit of the Spirit (Galatians 5:22-23)</vt:lpstr>
      <vt:lpstr>The Fruit of the Spirit (Galatians 5:22-23)</vt:lpstr>
      <vt:lpstr>The Fruit of the Spirit (Galatians 5:22-23)</vt:lpstr>
      <vt:lpstr>The Fruit of the Spirit (Galatians 5:22-23)</vt:lpstr>
      <vt:lpstr>The Fruit of the Spirit (Galatians 5:22-23)</vt:lpstr>
      <vt:lpstr>The Fruit of the Spirit (Galatians 5:22-23)</vt:lpstr>
      <vt:lpstr>The Fruit of the Spirit (Galatians 5:22-23)</vt:lpstr>
      <vt:lpstr>The Fruit of the Spirit (Galatians 5:22-23)</vt:lpstr>
      <vt:lpstr>The Fruit of the Spirit (Galatians 5:22-23)</vt:lpstr>
      <vt:lpstr>The Fruit of the Spirit (Galatians 5:22-23)</vt:lpstr>
      <vt:lpstr>7 Gifts of the Spirit (Isaiah 11:2)</vt:lpstr>
      <vt:lpstr>7 Gifts of the Spirit (Isaiah 11:2)</vt:lpstr>
      <vt:lpstr>7 Gifts of the Spirit (Isaiah 11:2)</vt:lpstr>
      <vt:lpstr>7 Gifts of the Spirit (Isaiah 11:2)</vt:lpstr>
      <vt:lpstr>7 Gifts of the Spirit (Isaiah 11:2)</vt:lpstr>
      <vt:lpstr>7 Gifts of the Spirit (Isaiah 11:2)</vt:lpstr>
      <vt:lpstr>7 Gifts of the Spirit (Isaiah 11:2)</vt:lpstr>
      <vt:lpstr>7 Gifts of the Spirit (Isaiah 11:2)</vt:lpstr>
      <vt:lpstr>7 Gifts of the Spirit (Isaiah 11:2)</vt:lpstr>
      <vt:lpstr>5 Spiritual Gifts  for Leadership in the Church (Ephesians 4:11)</vt:lpstr>
      <vt:lpstr>5 Spiritual Gifts  for Leadership in the Church (Ephesians 4:11)</vt:lpstr>
      <vt:lpstr>5 Spiritual Gifts  for Leadership in the Church (Ephesians 4:11)</vt:lpstr>
      <vt:lpstr>5 Spiritual Gifts  for Leadership in the Church (Ephesians 4:11)</vt:lpstr>
      <vt:lpstr>5 Spiritual Gifts  for Leadership in the Church (Ephesians 4:11)</vt:lpstr>
      <vt:lpstr>5 Spiritual Gifts  for Leadership in the Church (Ephesians 4:11)</vt:lpstr>
      <vt:lpstr>5 Spiritual Gifts  for Leadership in the Church (Ephesians 4:11)</vt:lpstr>
      <vt:lpstr>Gifts For Practical Service  in the Church (1Corinthians 12:8,28)</vt:lpstr>
      <vt:lpstr>Gifts For Practical Service  in the Church (1Corinthians 12:8,28)</vt:lpstr>
      <vt:lpstr>Gifts For Practical Service  in the Church (1Corinthians 12:8,28)</vt:lpstr>
      <vt:lpstr>Gifts For Practical Service  in the Church (1Corinthians 12:8,28)</vt:lpstr>
      <vt:lpstr>Gifts For Practical Service  in the Church (1Corinthians 12:8,28)</vt:lpstr>
      <vt:lpstr>Gifts For Practical Service  in the Church (1Corinthians 12:8,28)</vt:lpstr>
      <vt:lpstr>Each of you should use           </vt:lpstr>
      <vt:lpstr>Each of you should use  whatever gift you have received    </vt:lpstr>
      <vt:lpstr>Each of you should use whatever gift you have received to serve others   </vt:lpstr>
      <vt:lpstr>Each of you should use whatever gift you have received to serve others as faithful stewards   </vt:lpstr>
      <vt:lpstr>Each of you should use whatever gift you have received to serve others as faithful stewards  of God’s grace. </vt:lpstr>
      <vt:lpstr>Each of you should use whatever gift you have received to serve others as faithful stewards  of God’s grace.  1 Peter 4:10</vt:lpstr>
    </vt:vector>
  </TitlesOfParts>
  <Company>Sustain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Gifts (Gifts of the Spirit) </dc:title>
  <dc:creator>John Messina</dc:creator>
  <cp:lastModifiedBy>John Messina</cp:lastModifiedBy>
  <cp:revision>17</cp:revision>
  <dcterms:created xsi:type="dcterms:W3CDTF">2020-01-30T12:20:15Z</dcterms:created>
  <dcterms:modified xsi:type="dcterms:W3CDTF">2020-01-31T15:39:09Z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