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C"/>
    <a:srgbClr val="F7F9F1"/>
    <a:srgbClr val="F3F6EA"/>
    <a:srgbClr val="EE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D0C359-1858-4CAA-B7BB-CAA8368DC555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FA6B1D-C55F-4E9B-9904-3088B1F2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626" y="333375"/>
            <a:ext cx="102393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 </a:t>
            </a:r>
            <a:r>
              <a:rPr lang="en-US" sz="3200" dirty="0"/>
              <a:t>order to cross the bridge to </a:t>
            </a:r>
            <a:r>
              <a:rPr lang="en-US" sz="3200" dirty="0" smtClean="0"/>
              <a:t>God, 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we </a:t>
            </a:r>
            <a:r>
              <a:rPr lang="en-US" sz="3200" dirty="0"/>
              <a:t>must accept Jesus as our Lord and Savior </a:t>
            </a:r>
            <a:endParaRPr lang="en-US" sz="3200" dirty="0" smtClean="0"/>
          </a:p>
          <a:p>
            <a:pPr lvl="1"/>
            <a:endParaRPr lang="en-US" sz="3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As Lord: let Jesus be in charge, and </a:t>
            </a:r>
            <a:r>
              <a:rPr lang="en-US" sz="3200" dirty="0" smtClean="0"/>
              <a:t>do </a:t>
            </a:r>
            <a:r>
              <a:rPr lang="en-US" sz="3200" dirty="0"/>
              <a:t>whatever he </a:t>
            </a:r>
            <a:r>
              <a:rPr lang="en-US" sz="3200" dirty="0" smtClean="0"/>
              <a:t>says.</a:t>
            </a:r>
          </a:p>
          <a:p>
            <a:pPr lvl="2"/>
            <a:endParaRPr lang="en-US" sz="3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As </a:t>
            </a:r>
            <a:r>
              <a:rPr lang="en-US" sz="3200" dirty="0"/>
              <a:t>Savior: accept his gifts of forgiveness and salvation with gratitude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4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98" y="299245"/>
            <a:ext cx="9785540" cy="1339632"/>
          </a:xfrm>
        </p:spPr>
        <p:txBody>
          <a:bodyPr/>
          <a:lstStyle/>
          <a:p>
            <a:r>
              <a:rPr lang="en-US" dirty="0"/>
              <a:t>Something is seriously wrong with the world.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2259" y="2892664"/>
            <a:ext cx="33089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abortion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1642803">
            <a:off x="7375958" y="2294392"/>
            <a:ext cx="4703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Gun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violence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49" y="4345417"/>
            <a:ext cx="314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Terrorism</a:t>
            </a:r>
            <a:endParaRPr lang="en-US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33349" y="4298660"/>
            <a:ext cx="1363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rmingham" panose="00000400000000000000" pitchFamily="2" charset="0"/>
                <a:ea typeface="Birmingham" panose="00000400000000000000" pitchFamily="2" charset="0"/>
              </a:rPr>
              <a:t>War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rmingham" panose="00000400000000000000" pitchFamily="2" charset="0"/>
              <a:ea typeface="Birmingham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9673106">
            <a:off x="2535070" y="2357074"/>
            <a:ext cx="280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stealing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2254" y="1549378"/>
            <a:ext cx="2826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lying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138" y="5659080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cheating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8760" y="5546633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jealousy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414" y="1976888"/>
            <a:ext cx="233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Greed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19650013">
            <a:off x="1049336" y="4216005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Suffering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554926">
            <a:off x="8993591" y="3986189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Disease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7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33" y="624110"/>
            <a:ext cx="9632680" cy="1280890"/>
          </a:xfrm>
        </p:spPr>
        <p:txBody>
          <a:bodyPr/>
          <a:lstStyle/>
          <a:p>
            <a:r>
              <a:rPr lang="en-US" dirty="0"/>
              <a:t>This is not the way God made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7" y="1209146"/>
            <a:ext cx="6226143" cy="495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487" y="6262777"/>
            <a:ext cx="778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God created the world good, and there were no problems</a:t>
            </a:r>
          </a:p>
        </p:txBody>
      </p:sp>
    </p:spTree>
    <p:extLst>
      <p:ext uri="{BB962C8B-B14F-4D97-AF65-F5344CB8AC3E}">
        <p14:creationId xmlns:p14="http://schemas.microsoft.com/office/powerpoint/2010/main" val="29391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473" y="158283"/>
            <a:ext cx="8911687" cy="1280890"/>
          </a:xfrm>
        </p:spPr>
        <p:txBody>
          <a:bodyPr/>
          <a:lstStyle/>
          <a:p>
            <a:r>
              <a:rPr lang="en-US" dirty="0"/>
              <a:t>Then the first man and woman </a:t>
            </a:r>
            <a:r>
              <a:rPr lang="en-US" dirty="0" smtClean="0"/>
              <a:t>		 		    	decided </a:t>
            </a:r>
            <a:r>
              <a:rPr lang="en-US" dirty="0"/>
              <a:t>to disobey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2486"/>
            <a:ext cx="10058400" cy="52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65" y="3359696"/>
            <a:ext cx="7266317" cy="2773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967" y="624111"/>
            <a:ext cx="9425646" cy="756116"/>
          </a:xfrm>
        </p:spPr>
        <p:txBody>
          <a:bodyPr/>
          <a:lstStyle/>
          <a:p>
            <a:r>
              <a:rPr lang="en-US" dirty="0"/>
              <a:t>As a result, everything began to go </a:t>
            </a:r>
            <a:r>
              <a:rPr lang="en-US" dirty="0" smtClean="0"/>
              <a:t>sour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44" y="1097448"/>
            <a:ext cx="4873924" cy="32430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90" y="1380227"/>
            <a:ext cx="6618856" cy="45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BIG problem!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big problem needs a big solution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6000" dirty="0"/>
              <a:t>God has the solution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537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82" y="141031"/>
            <a:ext cx="1073125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God loves you and has a wonderful plan for your life.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4000" dirty="0" smtClean="0"/>
              <a:t>Love </a:t>
            </a:r>
            <a:r>
              <a:rPr lang="en-US" sz="4000" dirty="0"/>
              <a:t>God and neighbor</a:t>
            </a:r>
          </a:p>
          <a:p>
            <a:pPr lvl="2"/>
            <a:r>
              <a:rPr lang="en-US" sz="4000" dirty="0" smtClean="0"/>
              <a:t>High school, college, </a:t>
            </a:r>
          </a:p>
          <a:p>
            <a:pPr marL="914400" lvl="2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career</a:t>
            </a:r>
            <a:r>
              <a:rPr lang="en-US" sz="4000" dirty="0"/>
              <a:t>, </a:t>
            </a:r>
            <a:r>
              <a:rPr lang="en-US" sz="4000" dirty="0" smtClean="0"/>
              <a:t>service, family, </a:t>
            </a:r>
          </a:p>
          <a:p>
            <a:pPr marL="914400" lvl="2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a future</a:t>
            </a:r>
            <a:endParaRPr lang="en-US" sz="40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95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been separated from God </a:t>
            </a:r>
            <a:r>
              <a:rPr lang="en-US" dirty="0" smtClean="0"/>
              <a:t>		and </a:t>
            </a:r>
            <a:r>
              <a:rPr lang="en-US" dirty="0"/>
              <a:t>His plan through our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63" y="97315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cannot cross the gap by ourselves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58528" y="3423788"/>
            <a:ext cx="2708695" cy="8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67222" y="3441940"/>
            <a:ext cx="1" cy="3700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1902" y="3433313"/>
            <a:ext cx="5170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1902" y="3433313"/>
            <a:ext cx="0" cy="3709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ree Vector Graphic: Striding, Running, Jogging, Walk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5" y="3036498"/>
            <a:ext cx="349693" cy="396815"/>
          </a:xfrm>
          <a:prstGeom prst="rect">
            <a:avLst/>
          </a:prstGeom>
        </p:spPr>
      </p:pic>
      <p:pic>
        <p:nvPicPr>
          <p:cNvPr id="15" name="Picture 14" descr="Fall Prevention: Why Older Adults Fall &amp; What to 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16" y="4493821"/>
            <a:ext cx="433909" cy="4519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58528" y="3645462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Humanity on our own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80694" y="3645462"/>
            <a:ext cx="477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Reunited with God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67222" y="3410381"/>
            <a:ext cx="1854679" cy="572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Midnyte Reader: December 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3887" y="2464642"/>
            <a:ext cx="882011" cy="97729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Rectangle 2"/>
          <p:cNvSpPr/>
          <p:nvPr/>
        </p:nvSpPr>
        <p:spPr>
          <a:xfrm>
            <a:off x="4288067" y="2942274"/>
            <a:ext cx="667512" cy="460074"/>
          </a:xfrm>
          <a:prstGeom prst="rect">
            <a:avLst/>
          </a:prstGeom>
          <a:solidFill>
            <a:srgbClr val="FDF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6058" y="4879708"/>
            <a:ext cx="329467" cy="155000"/>
          </a:xfrm>
          <a:prstGeom prst="rect">
            <a:avLst/>
          </a:prstGeom>
          <a:solidFill>
            <a:srgbClr val="FDF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1616" y="2514944"/>
            <a:ext cx="546052" cy="4244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3" grpId="0" animBg="1"/>
      <p:bldP spid="2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737</TotalTime>
  <Words>114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Birmingham</vt:lpstr>
      <vt:lpstr>Calibri</vt:lpstr>
      <vt:lpstr>Century Gothic</vt:lpstr>
      <vt:lpstr>Wingdings 3</vt:lpstr>
      <vt:lpstr>Wisp</vt:lpstr>
      <vt:lpstr>What’s wrong?</vt:lpstr>
      <vt:lpstr>Something is seriously wrong with the world.</vt:lpstr>
      <vt:lpstr>This is not the way God made the world</vt:lpstr>
      <vt:lpstr>Then the first man and woman           decided to disobey God</vt:lpstr>
      <vt:lpstr>As a result, everything began to go sour</vt:lpstr>
      <vt:lpstr>We have a BIG problem!</vt:lpstr>
      <vt:lpstr> God loves you and has a wonderful plan for your life. </vt:lpstr>
      <vt:lpstr>We have been separated from God   and His plan through our sin</vt:lpstr>
      <vt:lpstr>We cannot cross the gap by ourselves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wrong?</dc:title>
  <dc:creator>Donna Pinkava</dc:creator>
  <cp:lastModifiedBy>Donna Pinkava</cp:lastModifiedBy>
  <cp:revision>18</cp:revision>
  <cp:lastPrinted>2020-01-14T19:05:49Z</cp:lastPrinted>
  <dcterms:created xsi:type="dcterms:W3CDTF">2020-01-09T15:33:27Z</dcterms:created>
  <dcterms:modified xsi:type="dcterms:W3CDTF">2020-01-14T19:43:41Z</dcterms:modified>
</cp:coreProperties>
</file>